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3"/>
  </p:notesMasterIdLst>
  <p:sldIdLst>
    <p:sldId id="271" r:id="rId2"/>
  </p:sldIdLst>
  <p:sldSz cx="6119813" cy="3441700"/>
  <p:notesSz cx="9144000" cy="6858000"/>
  <p:embeddedFontLst>
    <p:embeddedFont>
      <p:font typeface="맑은 고딕" panose="020B0503020000020004" pitchFamily="50" charset="-127"/>
      <p:regular r:id="rId4"/>
      <p:bold r:id="rId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F4837D"/>
    <a:srgbClr val="FFCA55"/>
    <a:srgbClr val="172C51"/>
    <a:srgbClr val="09D6B4"/>
    <a:srgbClr val="00CC99"/>
    <a:srgbClr val="00FF99"/>
    <a:srgbClr val="F97777"/>
    <a:srgbClr val="D7F1F7"/>
    <a:srgbClr val="FD63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134" autoAdjust="0"/>
    <p:restoredTop sz="87875"/>
  </p:normalViewPr>
  <p:slideViewPr>
    <p:cSldViewPr snapToGrid="0">
      <p:cViewPr>
        <p:scale>
          <a:sx n="200" d="100"/>
          <a:sy n="200" d="100"/>
        </p:scale>
        <p:origin x="3368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font" Target="fonts/font2.fntdata"/><Relationship Id="rId4" Type="http://schemas.openxmlformats.org/officeDocument/2006/relationships/font" Target="fonts/font1.fntdata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2ABC13-E30A-4D34-8FF2-A302B5C42FB4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CB3AD7-078C-43F4-98B4-450D5CFA7C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6593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01091" rtl="0" eaLnBrk="1" latinLnBrk="1" hangingPunct="1">
      <a:defRPr sz="658" kern="1200">
        <a:solidFill>
          <a:schemeClr val="tx1"/>
        </a:solidFill>
        <a:latin typeface="+mn-lt"/>
        <a:ea typeface="+mn-ea"/>
        <a:cs typeface="+mn-cs"/>
      </a:defRPr>
    </a:lvl1pPr>
    <a:lvl2pPr marL="250546" algn="l" defTabSz="501091" rtl="0" eaLnBrk="1" latinLnBrk="1" hangingPunct="1">
      <a:defRPr sz="658" kern="1200">
        <a:solidFill>
          <a:schemeClr val="tx1"/>
        </a:solidFill>
        <a:latin typeface="+mn-lt"/>
        <a:ea typeface="+mn-ea"/>
        <a:cs typeface="+mn-cs"/>
      </a:defRPr>
    </a:lvl2pPr>
    <a:lvl3pPr marL="501091" algn="l" defTabSz="501091" rtl="0" eaLnBrk="1" latinLnBrk="1" hangingPunct="1">
      <a:defRPr sz="658" kern="1200">
        <a:solidFill>
          <a:schemeClr val="tx1"/>
        </a:solidFill>
        <a:latin typeface="+mn-lt"/>
        <a:ea typeface="+mn-ea"/>
        <a:cs typeface="+mn-cs"/>
      </a:defRPr>
    </a:lvl3pPr>
    <a:lvl4pPr marL="751637" algn="l" defTabSz="501091" rtl="0" eaLnBrk="1" latinLnBrk="1" hangingPunct="1">
      <a:defRPr sz="658" kern="1200">
        <a:solidFill>
          <a:schemeClr val="tx1"/>
        </a:solidFill>
        <a:latin typeface="+mn-lt"/>
        <a:ea typeface="+mn-ea"/>
        <a:cs typeface="+mn-cs"/>
      </a:defRPr>
    </a:lvl4pPr>
    <a:lvl5pPr marL="1002182" algn="l" defTabSz="501091" rtl="0" eaLnBrk="1" latinLnBrk="1" hangingPunct="1">
      <a:defRPr sz="658" kern="1200">
        <a:solidFill>
          <a:schemeClr val="tx1"/>
        </a:solidFill>
        <a:latin typeface="+mn-lt"/>
        <a:ea typeface="+mn-ea"/>
        <a:cs typeface="+mn-cs"/>
      </a:defRPr>
    </a:lvl5pPr>
    <a:lvl6pPr marL="1252728" algn="l" defTabSz="501091" rtl="0" eaLnBrk="1" latinLnBrk="1" hangingPunct="1">
      <a:defRPr sz="658" kern="1200">
        <a:solidFill>
          <a:schemeClr val="tx1"/>
        </a:solidFill>
        <a:latin typeface="+mn-lt"/>
        <a:ea typeface="+mn-ea"/>
        <a:cs typeface="+mn-cs"/>
      </a:defRPr>
    </a:lvl6pPr>
    <a:lvl7pPr marL="1503274" algn="l" defTabSz="501091" rtl="0" eaLnBrk="1" latinLnBrk="1" hangingPunct="1">
      <a:defRPr sz="658" kern="1200">
        <a:solidFill>
          <a:schemeClr val="tx1"/>
        </a:solidFill>
        <a:latin typeface="+mn-lt"/>
        <a:ea typeface="+mn-ea"/>
        <a:cs typeface="+mn-cs"/>
      </a:defRPr>
    </a:lvl7pPr>
    <a:lvl8pPr marL="1753819" algn="l" defTabSz="501091" rtl="0" eaLnBrk="1" latinLnBrk="1" hangingPunct="1">
      <a:defRPr sz="658" kern="1200">
        <a:solidFill>
          <a:schemeClr val="tx1"/>
        </a:solidFill>
        <a:latin typeface="+mn-lt"/>
        <a:ea typeface="+mn-ea"/>
        <a:cs typeface="+mn-cs"/>
      </a:defRPr>
    </a:lvl8pPr>
    <a:lvl9pPr marL="2004365" algn="l" defTabSz="501091" rtl="0" eaLnBrk="1" latinLnBrk="1" hangingPunct="1">
      <a:defRPr sz="65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DAAC32-F676-7036-71CE-9D92768E01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302BB78-9AD6-B051-2CDC-CE8B3CA245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A018FFC-4211-5B59-3098-69516C07C2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98EE14E-3D2F-8C76-8ADF-2C8129A1AD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CB3AD7-078C-43F4-98B4-450D5CFA7CF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97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4977" y="563260"/>
            <a:ext cx="4589860" cy="1198221"/>
          </a:xfrm>
        </p:spPr>
        <p:txBody>
          <a:bodyPr anchor="b"/>
          <a:lstStyle>
            <a:lvl1pPr algn="ctr">
              <a:defRPr sz="301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4977" y="1807690"/>
            <a:ext cx="4589860" cy="830947"/>
          </a:xfrm>
        </p:spPr>
        <p:txBody>
          <a:bodyPr/>
          <a:lstStyle>
            <a:lvl1pPr marL="0" indent="0" algn="ctr">
              <a:buNone/>
              <a:defRPr sz="1205"/>
            </a:lvl1pPr>
            <a:lvl2pPr marL="229469" indent="0" algn="ctr">
              <a:buNone/>
              <a:defRPr sz="1004"/>
            </a:lvl2pPr>
            <a:lvl3pPr marL="458937" indent="0" algn="ctr">
              <a:buNone/>
              <a:defRPr sz="903"/>
            </a:lvl3pPr>
            <a:lvl4pPr marL="688406" indent="0" algn="ctr">
              <a:buNone/>
              <a:defRPr sz="803"/>
            </a:lvl4pPr>
            <a:lvl5pPr marL="917875" indent="0" algn="ctr">
              <a:buNone/>
              <a:defRPr sz="803"/>
            </a:lvl5pPr>
            <a:lvl6pPr marL="1147343" indent="0" algn="ctr">
              <a:buNone/>
              <a:defRPr sz="803"/>
            </a:lvl6pPr>
            <a:lvl7pPr marL="1376812" indent="0" algn="ctr">
              <a:buNone/>
              <a:defRPr sz="803"/>
            </a:lvl7pPr>
            <a:lvl8pPr marL="1606281" indent="0" algn="ctr">
              <a:buNone/>
              <a:defRPr sz="803"/>
            </a:lvl8pPr>
            <a:lvl9pPr marL="1835749" indent="0" algn="ctr">
              <a:buNone/>
              <a:defRPr sz="803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346F6-A9DD-43E7-97AA-12396D53354E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512A2-A7AF-41C3-ABDD-9CF94DF4D9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4853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346F6-A9DD-43E7-97AA-12396D53354E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512A2-A7AF-41C3-ABDD-9CF94DF4D9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145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379491" y="183238"/>
            <a:ext cx="1319585" cy="291668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20737" y="183238"/>
            <a:ext cx="3882256" cy="291668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346F6-A9DD-43E7-97AA-12396D53354E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512A2-A7AF-41C3-ABDD-9CF94DF4D9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4223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346F6-A9DD-43E7-97AA-12396D53354E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512A2-A7AF-41C3-ABDD-9CF94DF4D9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5473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50" y="858036"/>
            <a:ext cx="5278339" cy="1431651"/>
          </a:xfrm>
        </p:spPr>
        <p:txBody>
          <a:bodyPr anchor="b"/>
          <a:lstStyle>
            <a:lvl1pPr>
              <a:defRPr sz="301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7550" y="2303231"/>
            <a:ext cx="5278339" cy="752872"/>
          </a:xfrm>
        </p:spPr>
        <p:txBody>
          <a:bodyPr/>
          <a:lstStyle>
            <a:lvl1pPr marL="0" indent="0">
              <a:buNone/>
              <a:defRPr sz="1205">
                <a:solidFill>
                  <a:schemeClr val="tx1">
                    <a:tint val="75000"/>
                  </a:schemeClr>
                </a:solidFill>
              </a:defRPr>
            </a:lvl1pPr>
            <a:lvl2pPr marL="229469" indent="0">
              <a:buNone/>
              <a:defRPr sz="1004">
                <a:solidFill>
                  <a:schemeClr val="tx1">
                    <a:tint val="75000"/>
                  </a:schemeClr>
                </a:solidFill>
              </a:defRPr>
            </a:lvl2pPr>
            <a:lvl3pPr marL="458937" indent="0">
              <a:buNone/>
              <a:defRPr sz="903">
                <a:solidFill>
                  <a:schemeClr val="tx1">
                    <a:tint val="75000"/>
                  </a:schemeClr>
                </a:solidFill>
              </a:defRPr>
            </a:lvl3pPr>
            <a:lvl4pPr marL="688406" indent="0">
              <a:buNone/>
              <a:defRPr sz="803">
                <a:solidFill>
                  <a:schemeClr val="tx1">
                    <a:tint val="75000"/>
                  </a:schemeClr>
                </a:solidFill>
              </a:defRPr>
            </a:lvl4pPr>
            <a:lvl5pPr marL="917875" indent="0">
              <a:buNone/>
              <a:defRPr sz="803">
                <a:solidFill>
                  <a:schemeClr val="tx1">
                    <a:tint val="75000"/>
                  </a:schemeClr>
                </a:solidFill>
              </a:defRPr>
            </a:lvl5pPr>
            <a:lvl6pPr marL="1147343" indent="0">
              <a:buNone/>
              <a:defRPr sz="803">
                <a:solidFill>
                  <a:schemeClr val="tx1">
                    <a:tint val="75000"/>
                  </a:schemeClr>
                </a:solidFill>
              </a:defRPr>
            </a:lvl6pPr>
            <a:lvl7pPr marL="1376812" indent="0">
              <a:buNone/>
              <a:defRPr sz="803">
                <a:solidFill>
                  <a:schemeClr val="tx1">
                    <a:tint val="75000"/>
                  </a:schemeClr>
                </a:solidFill>
              </a:defRPr>
            </a:lvl7pPr>
            <a:lvl8pPr marL="1606281" indent="0">
              <a:buNone/>
              <a:defRPr sz="803">
                <a:solidFill>
                  <a:schemeClr val="tx1">
                    <a:tint val="75000"/>
                  </a:schemeClr>
                </a:solidFill>
              </a:defRPr>
            </a:lvl8pPr>
            <a:lvl9pPr marL="1835749" indent="0">
              <a:buNone/>
              <a:defRPr sz="80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346F6-A9DD-43E7-97AA-12396D53354E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512A2-A7AF-41C3-ABDD-9CF94DF4D9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597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0737" y="916193"/>
            <a:ext cx="2600921" cy="218372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98155" y="916193"/>
            <a:ext cx="2600921" cy="218372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346F6-A9DD-43E7-97AA-12396D53354E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512A2-A7AF-41C3-ABDD-9CF94DF4D9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30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534" y="183239"/>
            <a:ext cx="5278339" cy="665236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1534" y="843695"/>
            <a:ext cx="2588968" cy="413482"/>
          </a:xfrm>
        </p:spPr>
        <p:txBody>
          <a:bodyPr anchor="b"/>
          <a:lstStyle>
            <a:lvl1pPr marL="0" indent="0">
              <a:buNone/>
              <a:defRPr sz="1205" b="1"/>
            </a:lvl1pPr>
            <a:lvl2pPr marL="229469" indent="0">
              <a:buNone/>
              <a:defRPr sz="1004" b="1"/>
            </a:lvl2pPr>
            <a:lvl3pPr marL="458937" indent="0">
              <a:buNone/>
              <a:defRPr sz="903" b="1"/>
            </a:lvl3pPr>
            <a:lvl4pPr marL="688406" indent="0">
              <a:buNone/>
              <a:defRPr sz="803" b="1"/>
            </a:lvl4pPr>
            <a:lvl5pPr marL="917875" indent="0">
              <a:buNone/>
              <a:defRPr sz="803" b="1"/>
            </a:lvl5pPr>
            <a:lvl6pPr marL="1147343" indent="0">
              <a:buNone/>
              <a:defRPr sz="803" b="1"/>
            </a:lvl6pPr>
            <a:lvl7pPr marL="1376812" indent="0">
              <a:buNone/>
              <a:defRPr sz="803" b="1"/>
            </a:lvl7pPr>
            <a:lvl8pPr marL="1606281" indent="0">
              <a:buNone/>
              <a:defRPr sz="803" b="1"/>
            </a:lvl8pPr>
            <a:lvl9pPr marL="1835749" indent="0">
              <a:buNone/>
              <a:defRPr sz="80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1534" y="1257177"/>
            <a:ext cx="2588968" cy="184911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98155" y="843695"/>
            <a:ext cx="2601718" cy="413482"/>
          </a:xfrm>
        </p:spPr>
        <p:txBody>
          <a:bodyPr anchor="b"/>
          <a:lstStyle>
            <a:lvl1pPr marL="0" indent="0">
              <a:buNone/>
              <a:defRPr sz="1205" b="1"/>
            </a:lvl1pPr>
            <a:lvl2pPr marL="229469" indent="0">
              <a:buNone/>
              <a:defRPr sz="1004" b="1"/>
            </a:lvl2pPr>
            <a:lvl3pPr marL="458937" indent="0">
              <a:buNone/>
              <a:defRPr sz="903" b="1"/>
            </a:lvl3pPr>
            <a:lvl4pPr marL="688406" indent="0">
              <a:buNone/>
              <a:defRPr sz="803" b="1"/>
            </a:lvl4pPr>
            <a:lvl5pPr marL="917875" indent="0">
              <a:buNone/>
              <a:defRPr sz="803" b="1"/>
            </a:lvl5pPr>
            <a:lvl6pPr marL="1147343" indent="0">
              <a:buNone/>
              <a:defRPr sz="803" b="1"/>
            </a:lvl6pPr>
            <a:lvl7pPr marL="1376812" indent="0">
              <a:buNone/>
              <a:defRPr sz="803" b="1"/>
            </a:lvl7pPr>
            <a:lvl8pPr marL="1606281" indent="0">
              <a:buNone/>
              <a:defRPr sz="803" b="1"/>
            </a:lvl8pPr>
            <a:lvl9pPr marL="1835749" indent="0">
              <a:buNone/>
              <a:defRPr sz="80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098155" y="1257177"/>
            <a:ext cx="2601718" cy="184911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346F6-A9DD-43E7-97AA-12396D53354E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512A2-A7AF-41C3-ABDD-9CF94DF4D9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9824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346F6-A9DD-43E7-97AA-12396D53354E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512A2-A7AF-41C3-ABDD-9CF94DF4D9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3642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346F6-A9DD-43E7-97AA-12396D53354E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512A2-A7AF-41C3-ABDD-9CF94DF4D9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6368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534" y="229447"/>
            <a:ext cx="1973799" cy="803063"/>
          </a:xfrm>
        </p:spPr>
        <p:txBody>
          <a:bodyPr anchor="b"/>
          <a:lstStyle>
            <a:lvl1pPr>
              <a:defRPr sz="1606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01718" y="495541"/>
            <a:ext cx="3098155" cy="2445838"/>
          </a:xfrm>
        </p:spPr>
        <p:txBody>
          <a:bodyPr/>
          <a:lstStyle>
            <a:lvl1pPr>
              <a:defRPr sz="1606"/>
            </a:lvl1pPr>
            <a:lvl2pPr>
              <a:defRPr sz="1405"/>
            </a:lvl2pPr>
            <a:lvl3pPr>
              <a:defRPr sz="1205"/>
            </a:lvl3pPr>
            <a:lvl4pPr>
              <a:defRPr sz="1004"/>
            </a:lvl4pPr>
            <a:lvl5pPr>
              <a:defRPr sz="1004"/>
            </a:lvl5pPr>
            <a:lvl6pPr>
              <a:defRPr sz="1004"/>
            </a:lvl6pPr>
            <a:lvl7pPr>
              <a:defRPr sz="1004"/>
            </a:lvl7pPr>
            <a:lvl8pPr>
              <a:defRPr sz="1004"/>
            </a:lvl8pPr>
            <a:lvl9pPr>
              <a:defRPr sz="1004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1534" y="1032510"/>
            <a:ext cx="1973799" cy="1912852"/>
          </a:xfrm>
        </p:spPr>
        <p:txBody>
          <a:bodyPr/>
          <a:lstStyle>
            <a:lvl1pPr marL="0" indent="0">
              <a:buNone/>
              <a:defRPr sz="803"/>
            </a:lvl1pPr>
            <a:lvl2pPr marL="229469" indent="0">
              <a:buNone/>
              <a:defRPr sz="703"/>
            </a:lvl2pPr>
            <a:lvl3pPr marL="458937" indent="0">
              <a:buNone/>
              <a:defRPr sz="602"/>
            </a:lvl3pPr>
            <a:lvl4pPr marL="688406" indent="0">
              <a:buNone/>
              <a:defRPr sz="502"/>
            </a:lvl4pPr>
            <a:lvl5pPr marL="917875" indent="0">
              <a:buNone/>
              <a:defRPr sz="502"/>
            </a:lvl5pPr>
            <a:lvl6pPr marL="1147343" indent="0">
              <a:buNone/>
              <a:defRPr sz="502"/>
            </a:lvl6pPr>
            <a:lvl7pPr marL="1376812" indent="0">
              <a:buNone/>
              <a:defRPr sz="502"/>
            </a:lvl7pPr>
            <a:lvl8pPr marL="1606281" indent="0">
              <a:buNone/>
              <a:defRPr sz="502"/>
            </a:lvl8pPr>
            <a:lvl9pPr marL="1835749" indent="0">
              <a:buNone/>
              <a:defRPr sz="502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346F6-A9DD-43E7-97AA-12396D53354E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512A2-A7AF-41C3-ABDD-9CF94DF4D9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0198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534" y="229447"/>
            <a:ext cx="1973799" cy="803063"/>
          </a:xfrm>
        </p:spPr>
        <p:txBody>
          <a:bodyPr anchor="b"/>
          <a:lstStyle>
            <a:lvl1pPr>
              <a:defRPr sz="1606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601718" y="495541"/>
            <a:ext cx="3098155" cy="2445838"/>
          </a:xfrm>
        </p:spPr>
        <p:txBody>
          <a:bodyPr anchor="t"/>
          <a:lstStyle>
            <a:lvl1pPr marL="0" indent="0">
              <a:buNone/>
              <a:defRPr sz="1606"/>
            </a:lvl1pPr>
            <a:lvl2pPr marL="229469" indent="0">
              <a:buNone/>
              <a:defRPr sz="1405"/>
            </a:lvl2pPr>
            <a:lvl3pPr marL="458937" indent="0">
              <a:buNone/>
              <a:defRPr sz="1205"/>
            </a:lvl3pPr>
            <a:lvl4pPr marL="688406" indent="0">
              <a:buNone/>
              <a:defRPr sz="1004"/>
            </a:lvl4pPr>
            <a:lvl5pPr marL="917875" indent="0">
              <a:buNone/>
              <a:defRPr sz="1004"/>
            </a:lvl5pPr>
            <a:lvl6pPr marL="1147343" indent="0">
              <a:buNone/>
              <a:defRPr sz="1004"/>
            </a:lvl6pPr>
            <a:lvl7pPr marL="1376812" indent="0">
              <a:buNone/>
              <a:defRPr sz="1004"/>
            </a:lvl7pPr>
            <a:lvl8pPr marL="1606281" indent="0">
              <a:buNone/>
              <a:defRPr sz="1004"/>
            </a:lvl8pPr>
            <a:lvl9pPr marL="1835749" indent="0">
              <a:buNone/>
              <a:defRPr sz="1004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1534" y="1032510"/>
            <a:ext cx="1973799" cy="1912852"/>
          </a:xfrm>
        </p:spPr>
        <p:txBody>
          <a:bodyPr/>
          <a:lstStyle>
            <a:lvl1pPr marL="0" indent="0">
              <a:buNone/>
              <a:defRPr sz="803"/>
            </a:lvl1pPr>
            <a:lvl2pPr marL="229469" indent="0">
              <a:buNone/>
              <a:defRPr sz="703"/>
            </a:lvl2pPr>
            <a:lvl3pPr marL="458937" indent="0">
              <a:buNone/>
              <a:defRPr sz="602"/>
            </a:lvl3pPr>
            <a:lvl4pPr marL="688406" indent="0">
              <a:buNone/>
              <a:defRPr sz="502"/>
            </a:lvl4pPr>
            <a:lvl5pPr marL="917875" indent="0">
              <a:buNone/>
              <a:defRPr sz="502"/>
            </a:lvl5pPr>
            <a:lvl6pPr marL="1147343" indent="0">
              <a:buNone/>
              <a:defRPr sz="502"/>
            </a:lvl6pPr>
            <a:lvl7pPr marL="1376812" indent="0">
              <a:buNone/>
              <a:defRPr sz="502"/>
            </a:lvl7pPr>
            <a:lvl8pPr marL="1606281" indent="0">
              <a:buNone/>
              <a:defRPr sz="502"/>
            </a:lvl8pPr>
            <a:lvl9pPr marL="1835749" indent="0">
              <a:buNone/>
              <a:defRPr sz="502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346F6-A9DD-43E7-97AA-12396D53354E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512A2-A7AF-41C3-ABDD-9CF94DF4D9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7317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0737" y="183239"/>
            <a:ext cx="5278339" cy="6652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0737" y="916193"/>
            <a:ext cx="5278339" cy="21837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20737" y="3189946"/>
            <a:ext cx="1376958" cy="1832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C346F6-A9DD-43E7-97AA-12396D53354E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27188" y="3189946"/>
            <a:ext cx="2065437" cy="1832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22118" y="3189946"/>
            <a:ext cx="1376958" cy="1832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E512A2-A7AF-41C3-ABDD-9CF94DF4D9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114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8937" rtl="0" eaLnBrk="1" latinLnBrk="1" hangingPunct="1">
        <a:lnSpc>
          <a:spcPct val="90000"/>
        </a:lnSpc>
        <a:spcBef>
          <a:spcPct val="0"/>
        </a:spcBef>
        <a:buNone/>
        <a:defRPr sz="22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4734" indent="-114734" algn="l" defTabSz="458937" rtl="0" eaLnBrk="1" latinLnBrk="1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405" kern="1200">
          <a:solidFill>
            <a:schemeClr val="tx1"/>
          </a:solidFill>
          <a:latin typeface="+mn-lt"/>
          <a:ea typeface="+mn-ea"/>
          <a:cs typeface="+mn-cs"/>
        </a:defRPr>
      </a:lvl1pPr>
      <a:lvl2pPr marL="344203" indent="-114734" algn="l" defTabSz="458937" rtl="0" eaLnBrk="1" latinLnBrk="1" hangingPunct="1">
        <a:lnSpc>
          <a:spcPct val="90000"/>
        </a:lnSpc>
        <a:spcBef>
          <a:spcPts val="251"/>
        </a:spcBef>
        <a:buFont typeface="Arial" panose="020B0604020202020204" pitchFamily="34" charset="0"/>
        <a:buChar char="•"/>
        <a:defRPr sz="1205" kern="1200">
          <a:solidFill>
            <a:schemeClr val="tx1"/>
          </a:solidFill>
          <a:latin typeface="+mn-lt"/>
          <a:ea typeface="+mn-ea"/>
          <a:cs typeface="+mn-cs"/>
        </a:defRPr>
      </a:lvl2pPr>
      <a:lvl3pPr marL="573672" indent="-114734" algn="l" defTabSz="458937" rtl="0" eaLnBrk="1" latinLnBrk="1" hangingPunct="1">
        <a:lnSpc>
          <a:spcPct val="90000"/>
        </a:lnSpc>
        <a:spcBef>
          <a:spcPts val="251"/>
        </a:spcBef>
        <a:buFont typeface="Arial" panose="020B0604020202020204" pitchFamily="34" charset="0"/>
        <a:buChar char="•"/>
        <a:defRPr sz="1004" kern="1200">
          <a:solidFill>
            <a:schemeClr val="tx1"/>
          </a:solidFill>
          <a:latin typeface="+mn-lt"/>
          <a:ea typeface="+mn-ea"/>
          <a:cs typeface="+mn-cs"/>
        </a:defRPr>
      </a:lvl3pPr>
      <a:lvl4pPr marL="803140" indent="-114734" algn="l" defTabSz="458937" rtl="0" eaLnBrk="1" latinLnBrk="1" hangingPunct="1">
        <a:lnSpc>
          <a:spcPct val="90000"/>
        </a:lnSpc>
        <a:spcBef>
          <a:spcPts val="251"/>
        </a:spcBef>
        <a:buFont typeface="Arial" panose="020B0604020202020204" pitchFamily="34" charset="0"/>
        <a:buChar char="•"/>
        <a:defRPr sz="903" kern="1200">
          <a:solidFill>
            <a:schemeClr val="tx1"/>
          </a:solidFill>
          <a:latin typeface="+mn-lt"/>
          <a:ea typeface="+mn-ea"/>
          <a:cs typeface="+mn-cs"/>
        </a:defRPr>
      </a:lvl4pPr>
      <a:lvl5pPr marL="1032609" indent="-114734" algn="l" defTabSz="458937" rtl="0" eaLnBrk="1" latinLnBrk="1" hangingPunct="1">
        <a:lnSpc>
          <a:spcPct val="90000"/>
        </a:lnSpc>
        <a:spcBef>
          <a:spcPts val="251"/>
        </a:spcBef>
        <a:buFont typeface="Arial" panose="020B0604020202020204" pitchFamily="34" charset="0"/>
        <a:buChar char="•"/>
        <a:defRPr sz="903" kern="1200">
          <a:solidFill>
            <a:schemeClr val="tx1"/>
          </a:solidFill>
          <a:latin typeface="+mn-lt"/>
          <a:ea typeface="+mn-ea"/>
          <a:cs typeface="+mn-cs"/>
        </a:defRPr>
      </a:lvl5pPr>
      <a:lvl6pPr marL="1262078" indent="-114734" algn="l" defTabSz="458937" rtl="0" eaLnBrk="1" latinLnBrk="1" hangingPunct="1">
        <a:lnSpc>
          <a:spcPct val="90000"/>
        </a:lnSpc>
        <a:spcBef>
          <a:spcPts val="251"/>
        </a:spcBef>
        <a:buFont typeface="Arial" panose="020B0604020202020204" pitchFamily="34" charset="0"/>
        <a:buChar char="•"/>
        <a:defRPr sz="903" kern="1200">
          <a:solidFill>
            <a:schemeClr val="tx1"/>
          </a:solidFill>
          <a:latin typeface="+mn-lt"/>
          <a:ea typeface="+mn-ea"/>
          <a:cs typeface="+mn-cs"/>
        </a:defRPr>
      </a:lvl6pPr>
      <a:lvl7pPr marL="1491546" indent="-114734" algn="l" defTabSz="458937" rtl="0" eaLnBrk="1" latinLnBrk="1" hangingPunct="1">
        <a:lnSpc>
          <a:spcPct val="90000"/>
        </a:lnSpc>
        <a:spcBef>
          <a:spcPts val="251"/>
        </a:spcBef>
        <a:buFont typeface="Arial" panose="020B0604020202020204" pitchFamily="34" charset="0"/>
        <a:buChar char="•"/>
        <a:defRPr sz="903" kern="1200">
          <a:solidFill>
            <a:schemeClr val="tx1"/>
          </a:solidFill>
          <a:latin typeface="+mn-lt"/>
          <a:ea typeface="+mn-ea"/>
          <a:cs typeface="+mn-cs"/>
        </a:defRPr>
      </a:lvl7pPr>
      <a:lvl8pPr marL="1721015" indent="-114734" algn="l" defTabSz="458937" rtl="0" eaLnBrk="1" latinLnBrk="1" hangingPunct="1">
        <a:lnSpc>
          <a:spcPct val="90000"/>
        </a:lnSpc>
        <a:spcBef>
          <a:spcPts val="251"/>
        </a:spcBef>
        <a:buFont typeface="Arial" panose="020B0604020202020204" pitchFamily="34" charset="0"/>
        <a:buChar char="•"/>
        <a:defRPr sz="903" kern="1200">
          <a:solidFill>
            <a:schemeClr val="tx1"/>
          </a:solidFill>
          <a:latin typeface="+mn-lt"/>
          <a:ea typeface="+mn-ea"/>
          <a:cs typeface="+mn-cs"/>
        </a:defRPr>
      </a:lvl8pPr>
      <a:lvl9pPr marL="1950484" indent="-114734" algn="l" defTabSz="458937" rtl="0" eaLnBrk="1" latinLnBrk="1" hangingPunct="1">
        <a:lnSpc>
          <a:spcPct val="90000"/>
        </a:lnSpc>
        <a:spcBef>
          <a:spcPts val="251"/>
        </a:spcBef>
        <a:buFont typeface="Arial" panose="020B0604020202020204" pitchFamily="34" charset="0"/>
        <a:buChar char="•"/>
        <a:defRPr sz="90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8937" rtl="0" eaLnBrk="1" latinLnBrk="1" hangingPunct="1">
        <a:defRPr sz="903" kern="1200">
          <a:solidFill>
            <a:schemeClr val="tx1"/>
          </a:solidFill>
          <a:latin typeface="+mn-lt"/>
          <a:ea typeface="+mn-ea"/>
          <a:cs typeface="+mn-cs"/>
        </a:defRPr>
      </a:lvl1pPr>
      <a:lvl2pPr marL="229469" algn="l" defTabSz="458937" rtl="0" eaLnBrk="1" latinLnBrk="1" hangingPunct="1">
        <a:defRPr sz="903" kern="1200">
          <a:solidFill>
            <a:schemeClr val="tx1"/>
          </a:solidFill>
          <a:latin typeface="+mn-lt"/>
          <a:ea typeface="+mn-ea"/>
          <a:cs typeface="+mn-cs"/>
        </a:defRPr>
      </a:lvl2pPr>
      <a:lvl3pPr marL="458937" algn="l" defTabSz="458937" rtl="0" eaLnBrk="1" latinLnBrk="1" hangingPunct="1">
        <a:defRPr sz="903" kern="1200">
          <a:solidFill>
            <a:schemeClr val="tx1"/>
          </a:solidFill>
          <a:latin typeface="+mn-lt"/>
          <a:ea typeface="+mn-ea"/>
          <a:cs typeface="+mn-cs"/>
        </a:defRPr>
      </a:lvl3pPr>
      <a:lvl4pPr marL="688406" algn="l" defTabSz="458937" rtl="0" eaLnBrk="1" latinLnBrk="1" hangingPunct="1">
        <a:defRPr sz="903" kern="1200">
          <a:solidFill>
            <a:schemeClr val="tx1"/>
          </a:solidFill>
          <a:latin typeface="+mn-lt"/>
          <a:ea typeface="+mn-ea"/>
          <a:cs typeface="+mn-cs"/>
        </a:defRPr>
      </a:lvl4pPr>
      <a:lvl5pPr marL="917875" algn="l" defTabSz="458937" rtl="0" eaLnBrk="1" latinLnBrk="1" hangingPunct="1">
        <a:defRPr sz="903" kern="1200">
          <a:solidFill>
            <a:schemeClr val="tx1"/>
          </a:solidFill>
          <a:latin typeface="+mn-lt"/>
          <a:ea typeface="+mn-ea"/>
          <a:cs typeface="+mn-cs"/>
        </a:defRPr>
      </a:lvl5pPr>
      <a:lvl6pPr marL="1147343" algn="l" defTabSz="458937" rtl="0" eaLnBrk="1" latinLnBrk="1" hangingPunct="1">
        <a:defRPr sz="903" kern="1200">
          <a:solidFill>
            <a:schemeClr val="tx1"/>
          </a:solidFill>
          <a:latin typeface="+mn-lt"/>
          <a:ea typeface="+mn-ea"/>
          <a:cs typeface="+mn-cs"/>
        </a:defRPr>
      </a:lvl6pPr>
      <a:lvl7pPr marL="1376812" algn="l" defTabSz="458937" rtl="0" eaLnBrk="1" latinLnBrk="1" hangingPunct="1">
        <a:defRPr sz="903" kern="1200">
          <a:solidFill>
            <a:schemeClr val="tx1"/>
          </a:solidFill>
          <a:latin typeface="+mn-lt"/>
          <a:ea typeface="+mn-ea"/>
          <a:cs typeface="+mn-cs"/>
        </a:defRPr>
      </a:lvl7pPr>
      <a:lvl8pPr marL="1606281" algn="l" defTabSz="458937" rtl="0" eaLnBrk="1" latinLnBrk="1" hangingPunct="1">
        <a:defRPr sz="903" kern="1200">
          <a:solidFill>
            <a:schemeClr val="tx1"/>
          </a:solidFill>
          <a:latin typeface="+mn-lt"/>
          <a:ea typeface="+mn-ea"/>
          <a:cs typeface="+mn-cs"/>
        </a:defRPr>
      </a:lvl8pPr>
      <a:lvl9pPr marL="1835749" algn="l" defTabSz="458937" rtl="0" eaLnBrk="1" latinLnBrk="1" hangingPunct="1">
        <a:defRPr sz="90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5D07D3-2DC6-C793-67F6-4D856A8B4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5DC8DE6A-A0B9-83DB-72D8-DDBF262B5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4711" y="1929429"/>
            <a:ext cx="1333958" cy="1268826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45" name="직사각형 44">
            <a:extLst>
              <a:ext uri="{FF2B5EF4-FFF2-40B4-BE49-F238E27FC236}">
                <a16:creationId xmlns:a16="http://schemas.microsoft.com/office/drawing/2014/main" id="{BB8F5D6D-8DA9-25DB-B69D-2C3AC6B16743}"/>
              </a:ext>
            </a:extLst>
          </p:cNvPr>
          <p:cNvSpPr/>
          <p:nvPr/>
        </p:nvSpPr>
        <p:spPr>
          <a:xfrm>
            <a:off x="2089857" y="50096"/>
            <a:ext cx="2539332" cy="3330575"/>
          </a:xfrm>
          <a:prstGeom prst="rect">
            <a:avLst/>
          </a:prstGeom>
          <a:solidFill>
            <a:schemeClr val="accent2">
              <a:lumMod val="20000"/>
              <a:lumOff val="80000"/>
              <a:alpha val="3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0BEBEE33-D274-CE2D-755E-512AA6148A0C}"/>
              </a:ext>
            </a:extLst>
          </p:cNvPr>
          <p:cNvSpPr/>
          <p:nvPr/>
        </p:nvSpPr>
        <p:spPr>
          <a:xfrm>
            <a:off x="45907" y="49079"/>
            <a:ext cx="2040256" cy="3330575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9" name="그룹 208">
            <a:extLst>
              <a:ext uri="{FF2B5EF4-FFF2-40B4-BE49-F238E27FC236}">
                <a16:creationId xmlns:a16="http://schemas.microsoft.com/office/drawing/2014/main" id="{CE250442-1F33-E7BA-2593-86B5388AA444}"/>
              </a:ext>
            </a:extLst>
          </p:cNvPr>
          <p:cNvGrpSpPr/>
          <p:nvPr/>
        </p:nvGrpSpPr>
        <p:grpSpPr>
          <a:xfrm>
            <a:off x="2300031" y="632270"/>
            <a:ext cx="805956" cy="1124106"/>
            <a:chOff x="2182159" y="787889"/>
            <a:chExt cx="770808" cy="928197"/>
          </a:xfrm>
        </p:grpSpPr>
        <p:sp>
          <p:nvSpPr>
            <p:cNvPr id="206" name="순서도: 판단 205">
              <a:extLst>
                <a:ext uri="{FF2B5EF4-FFF2-40B4-BE49-F238E27FC236}">
                  <a16:creationId xmlns:a16="http://schemas.microsoft.com/office/drawing/2014/main" id="{B1FF4334-782E-FCBE-5A13-D391A0CE9FE5}"/>
                </a:ext>
              </a:extLst>
            </p:cNvPr>
            <p:cNvSpPr/>
            <p:nvPr/>
          </p:nvSpPr>
          <p:spPr>
            <a:xfrm>
              <a:off x="2182159" y="1203497"/>
              <a:ext cx="763910" cy="512589"/>
            </a:xfrm>
            <a:prstGeom prst="flowChartDecision">
              <a:avLst/>
            </a:prstGeom>
            <a:solidFill>
              <a:srgbClr val="F4837D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4" name="그림 203" descr="블랙, 어둠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0A36C14C-3442-2FD9-4AE4-64FDF4BE4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2582" y="1309415"/>
              <a:ext cx="345748" cy="345748"/>
            </a:xfrm>
            <a:prstGeom prst="rect">
              <a:avLst/>
            </a:prstGeom>
          </p:spPr>
        </p:pic>
        <p:sp>
          <p:nvSpPr>
            <p:cNvPr id="207" name="순서도: 판단 206">
              <a:extLst>
                <a:ext uri="{FF2B5EF4-FFF2-40B4-BE49-F238E27FC236}">
                  <a16:creationId xmlns:a16="http://schemas.microsoft.com/office/drawing/2014/main" id="{FA368A2E-FE75-3D2C-6CA3-42C2F75BFFB7}"/>
                </a:ext>
              </a:extLst>
            </p:cNvPr>
            <p:cNvSpPr/>
            <p:nvPr/>
          </p:nvSpPr>
          <p:spPr>
            <a:xfrm>
              <a:off x="2182159" y="986019"/>
              <a:ext cx="763910" cy="512589"/>
            </a:xfrm>
            <a:prstGeom prst="flowChartDecision">
              <a:avLst/>
            </a:prstGeom>
            <a:solidFill>
              <a:srgbClr val="FFCA55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5" name="그림 204" descr="블랙, 어둠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3225304A-1834-1B33-5766-D685693C91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7445" y="1085069"/>
              <a:ext cx="345748" cy="345748"/>
            </a:xfrm>
            <a:prstGeom prst="rect">
              <a:avLst/>
            </a:prstGeom>
          </p:spPr>
        </p:pic>
        <p:sp>
          <p:nvSpPr>
            <p:cNvPr id="208" name="순서도: 판단 207">
              <a:extLst>
                <a:ext uri="{FF2B5EF4-FFF2-40B4-BE49-F238E27FC236}">
                  <a16:creationId xmlns:a16="http://schemas.microsoft.com/office/drawing/2014/main" id="{8AFAA8B4-1CDC-0ED5-CD08-BBD73D9BF78B}"/>
                </a:ext>
              </a:extLst>
            </p:cNvPr>
            <p:cNvSpPr/>
            <p:nvPr/>
          </p:nvSpPr>
          <p:spPr>
            <a:xfrm>
              <a:off x="2189057" y="787889"/>
              <a:ext cx="763910" cy="512589"/>
            </a:xfrm>
            <a:prstGeom prst="flowChartDecision">
              <a:avLst/>
            </a:prstGeom>
            <a:solidFill>
              <a:srgbClr val="09D6B4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3" name="그림 202" descr="블랙, 어둠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C68911AC-49B6-BD06-8D7F-B68221B574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97575" y="883042"/>
              <a:ext cx="345748" cy="345748"/>
            </a:xfrm>
            <a:prstGeom prst="rect">
              <a:avLst/>
            </a:prstGeom>
          </p:spPr>
        </p:pic>
      </p:grpSp>
      <p:pic>
        <p:nvPicPr>
          <p:cNvPr id="9" name="그래픽 8">
            <a:extLst>
              <a:ext uri="{FF2B5EF4-FFF2-40B4-BE49-F238E27FC236}">
                <a16:creationId xmlns:a16="http://schemas.microsoft.com/office/drawing/2014/main" id="{8CF1658E-662D-AD10-9421-02E8AE3AEE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6745" y="1449778"/>
            <a:ext cx="1145451" cy="944871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A7AB0391-4F9E-9467-0BE9-9587E8CF165A}"/>
              </a:ext>
            </a:extLst>
          </p:cNvPr>
          <p:cNvSpPr txBox="1"/>
          <p:nvPr/>
        </p:nvSpPr>
        <p:spPr>
          <a:xfrm>
            <a:off x="1886058" y="60904"/>
            <a:ext cx="2992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rgbClr val="0070C0"/>
                </a:solidFill>
              </a:rPr>
              <a:t>Stage #2. Multimodal Fusion</a:t>
            </a:r>
            <a:endParaRPr lang="ko-KR" altLang="en-US" sz="1200" b="1" dirty="0">
              <a:solidFill>
                <a:srgbClr val="0070C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9E6EE25-119B-59CF-2777-B2CACF816446}"/>
              </a:ext>
            </a:extLst>
          </p:cNvPr>
          <p:cNvSpPr txBox="1"/>
          <p:nvPr/>
        </p:nvSpPr>
        <p:spPr>
          <a:xfrm>
            <a:off x="4633281" y="60904"/>
            <a:ext cx="14907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rgbClr val="0070C0"/>
                </a:solidFill>
              </a:rPr>
              <a:t>Stage #3. </a:t>
            </a:r>
          </a:p>
          <a:p>
            <a:pPr algn="ctr"/>
            <a:r>
              <a:rPr lang="en" altLang="ko-KR" sz="1200" b="1" dirty="0">
                <a:solidFill>
                  <a:srgbClr val="0070C0"/>
                </a:solidFill>
              </a:rPr>
              <a:t>Predictive </a:t>
            </a:r>
            <a:r>
              <a:rPr lang="en-US" altLang="ko-KR" sz="1200" b="1" dirty="0">
                <a:solidFill>
                  <a:srgbClr val="0070C0"/>
                </a:solidFill>
              </a:rPr>
              <a:t>&amp;</a:t>
            </a:r>
            <a:r>
              <a:rPr lang="ko-KR" altLang="en-US" sz="1200" b="1" dirty="0">
                <a:solidFill>
                  <a:srgbClr val="0070C0"/>
                </a:solidFill>
              </a:rPr>
              <a:t> </a:t>
            </a:r>
            <a:endParaRPr lang="en-US" altLang="ko-KR" sz="1200" b="1" dirty="0">
              <a:solidFill>
                <a:srgbClr val="0070C0"/>
              </a:solidFill>
            </a:endParaRPr>
          </a:p>
          <a:p>
            <a:pPr algn="ctr"/>
            <a:r>
              <a:rPr lang="en" altLang="ko-KR" sz="1200" b="1">
                <a:solidFill>
                  <a:srgbClr val="0070C0"/>
                </a:solidFill>
              </a:rPr>
              <a:t>Explanatory </a:t>
            </a:r>
            <a:r>
              <a:rPr lang="en" altLang="ko-KR" sz="1200" b="1" dirty="0">
                <a:solidFill>
                  <a:srgbClr val="0070C0"/>
                </a:solidFill>
              </a:rPr>
              <a:t>outputs</a:t>
            </a:r>
            <a:endParaRPr lang="ko-KR" altLang="en-US" sz="1200" b="1" dirty="0">
              <a:solidFill>
                <a:srgbClr val="0070C0"/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27A2F18-24AD-2BFD-DEB3-885168B16D0B}"/>
              </a:ext>
            </a:extLst>
          </p:cNvPr>
          <p:cNvSpPr/>
          <p:nvPr/>
        </p:nvSpPr>
        <p:spPr>
          <a:xfrm>
            <a:off x="4632128" y="50799"/>
            <a:ext cx="1456686" cy="333057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3CE64EB-FB67-5FF3-8AF7-85B513076904}"/>
              </a:ext>
            </a:extLst>
          </p:cNvPr>
          <p:cNvSpPr txBox="1"/>
          <p:nvPr/>
        </p:nvSpPr>
        <p:spPr>
          <a:xfrm>
            <a:off x="2039069" y="1875296"/>
            <a:ext cx="1327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/>
              <a:t>Capturing </a:t>
            </a:r>
            <a:r>
              <a:rPr lang="en" altLang="ko-KR" sz="900" dirty="0"/>
              <a:t>Atomic–bond relational patterns</a:t>
            </a:r>
            <a:endParaRPr lang="ko-KR" altLang="en-US" sz="900" dirty="0"/>
          </a:p>
        </p:txBody>
      </p:sp>
      <p:pic>
        <p:nvPicPr>
          <p:cNvPr id="69" name="그림 68" descr="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207B283-5A37-A951-3F20-5CD8F040E69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523" y="735543"/>
            <a:ext cx="726401" cy="592068"/>
          </a:xfrm>
          <a:prstGeom prst="rect">
            <a:avLst/>
          </a:prstGeom>
        </p:spPr>
      </p:pic>
      <p:grpSp>
        <p:nvGrpSpPr>
          <p:cNvPr id="74" name="그룹 73">
            <a:extLst>
              <a:ext uri="{FF2B5EF4-FFF2-40B4-BE49-F238E27FC236}">
                <a16:creationId xmlns:a16="http://schemas.microsoft.com/office/drawing/2014/main" id="{7899503F-98F2-B747-258E-CB6C0A11A5F4}"/>
              </a:ext>
            </a:extLst>
          </p:cNvPr>
          <p:cNvGrpSpPr/>
          <p:nvPr/>
        </p:nvGrpSpPr>
        <p:grpSpPr>
          <a:xfrm>
            <a:off x="190681" y="2785309"/>
            <a:ext cx="1784443" cy="171841"/>
            <a:chOff x="3582505" y="367552"/>
            <a:chExt cx="1326096" cy="134471"/>
          </a:xfrm>
        </p:grpSpPr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0ED22A87-7E64-6472-1F9E-3B5E7228CE46}"/>
                </a:ext>
              </a:extLst>
            </p:cNvPr>
            <p:cNvGrpSpPr/>
            <p:nvPr/>
          </p:nvGrpSpPr>
          <p:grpSpPr>
            <a:xfrm>
              <a:off x="3582505" y="367552"/>
              <a:ext cx="1193864" cy="134471"/>
              <a:chOff x="3582505" y="367552"/>
              <a:chExt cx="1193864" cy="134471"/>
            </a:xfrm>
            <a:solidFill>
              <a:schemeClr val="bg2"/>
            </a:solidFill>
          </p:grpSpPr>
          <p:sp>
            <p:nvSpPr>
              <p:cNvPr id="85" name="직사각형 84">
                <a:extLst>
                  <a:ext uri="{FF2B5EF4-FFF2-40B4-BE49-F238E27FC236}">
                    <a16:creationId xmlns:a16="http://schemas.microsoft.com/office/drawing/2014/main" id="{A5CA3512-D575-E1AB-7F8A-7514D971F965}"/>
                  </a:ext>
                </a:extLst>
              </p:cNvPr>
              <p:cNvSpPr/>
              <p:nvPr/>
            </p:nvSpPr>
            <p:spPr>
              <a:xfrm>
                <a:off x="4245010" y="367552"/>
                <a:ext cx="132232" cy="13447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6" name="직사각형 85">
                <a:extLst>
                  <a:ext uri="{FF2B5EF4-FFF2-40B4-BE49-F238E27FC236}">
                    <a16:creationId xmlns:a16="http://schemas.microsoft.com/office/drawing/2014/main" id="{01AFBF26-6667-DD57-E3BA-B6954D7B8FE5}"/>
                  </a:ext>
                </a:extLst>
              </p:cNvPr>
              <p:cNvSpPr/>
              <p:nvPr/>
            </p:nvSpPr>
            <p:spPr>
              <a:xfrm>
                <a:off x="4376581" y="367552"/>
                <a:ext cx="133554" cy="134471"/>
              </a:xfrm>
              <a:prstGeom prst="rect">
                <a:avLst/>
              </a:prstGeom>
              <a:solidFill>
                <a:srgbClr val="D8BDFB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8" name="직사각형 147">
                <a:extLst>
                  <a:ext uri="{FF2B5EF4-FFF2-40B4-BE49-F238E27FC236}">
                    <a16:creationId xmlns:a16="http://schemas.microsoft.com/office/drawing/2014/main" id="{DFC16061-0EE2-9BF8-31D6-D80F8CDD7BE6}"/>
                  </a:ext>
                </a:extLst>
              </p:cNvPr>
              <p:cNvSpPr/>
              <p:nvPr/>
            </p:nvSpPr>
            <p:spPr>
              <a:xfrm>
                <a:off x="4642815" y="367552"/>
                <a:ext cx="133554" cy="134471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0" name="직사각형 149">
                <a:extLst>
                  <a:ext uri="{FF2B5EF4-FFF2-40B4-BE49-F238E27FC236}">
                    <a16:creationId xmlns:a16="http://schemas.microsoft.com/office/drawing/2014/main" id="{BF2EC666-1E08-0CA0-0D88-C2F3BF334396}"/>
                  </a:ext>
                </a:extLst>
              </p:cNvPr>
              <p:cNvSpPr/>
              <p:nvPr/>
            </p:nvSpPr>
            <p:spPr>
              <a:xfrm>
                <a:off x="3582505" y="367552"/>
                <a:ext cx="132232" cy="134471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1" name="직사각형 150">
                <a:extLst>
                  <a:ext uri="{FF2B5EF4-FFF2-40B4-BE49-F238E27FC236}">
                    <a16:creationId xmlns:a16="http://schemas.microsoft.com/office/drawing/2014/main" id="{13BE834D-5F86-6074-B34D-7AD3F1C30A19}"/>
                  </a:ext>
                </a:extLst>
              </p:cNvPr>
              <p:cNvSpPr/>
              <p:nvPr/>
            </p:nvSpPr>
            <p:spPr>
              <a:xfrm>
                <a:off x="3714076" y="367552"/>
                <a:ext cx="133554" cy="134471"/>
              </a:xfrm>
              <a:prstGeom prst="rect">
                <a:avLst/>
              </a:prstGeom>
              <a:solidFill>
                <a:srgbClr val="A66BF5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" name="직사각형 151">
                <a:extLst>
                  <a:ext uri="{FF2B5EF4-FFF2-40B4-BE49-F238E27FC236}">
                    <a16:creationId xmlns:a16="http://schemas.microsoft.com/office/drawing/2014/main" id="{E81E52F2-B691-3080-0563-3C265D52061C}"/>
                  </a:ext>
                </a:extLst>
              </p:cNvPr>
              <p:cNvSpPr/>
              <p:nvPr/>
            </p:nvSpPr>
            <p:spPr>
              <a:xfrm>
                <a:off x="3980310" y="367552"/>
                <a:ext cx="133554" cy="134471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43F7072C-F3F6-9B19-DDA3-838E5A1584D9}"/>
                </a:ext>
              </a:extLst>
            </p:cNvPr>
            <p:cNvSpPr/>
            <p:nvPr/>
          </p:nvSpPr>
          <p:spPr>
            <a:xfrm>
              <a:off x="4508813" y="367552"/>
              <a:ext cx="133554" cy="134471"/>
            </a:xfrm>
            <a:prstGeom prst="rect">
              <a:avLst/>
            </a:prstGeom>
            <a:solidFill>
              <a:srgbClr val="FDD1F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9" name="직사각형 148">
              <a:extLst>
                <a:ext uri="{FF2B5EF4-FFF2-40B4-BE49-F238E27FC236}">
                  <a16:creationId xmlns:a16="http://schemas.microsoft.com/office/drawing/2014/main" id="{04768EA7-F3AB-5657-364F-385DAAED73A2}"/>
                </a:ext>
              </a:extLst>
            </p:cNvPr>
            <p:cNvSpPr/>
            <p:nvPr/>
          </p:nvSpPr>
          <p:spPr>
            <a:xfrm>
              <a:off x="4775047" y="367552"/>
              <a:ext cx="133554" cy="13447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3" name="직사각형 152">
              <a:extLst>
                <a:ext uri="{FF2B5EF4-FFF2-40B4-BE49-F238E27FC236}">
                  <a16:creationId xmlns:a16="http://schemas.microsoft.com/office/drawing/2014/main" id="{6DF0C1A2-BC1E-400D-0482-32961A55B4F9}"/>
                </a:ext>
              </a:extLst>
            </p:cNvPr>
            <p:cNvSpPr/>
            <p:nvPr/>
          </p:nvSpPr>
          <p:spPr>
            <a:xfrm>
              <a:off x="3846308" y="367552"/>
              <a:ext cx="133554" cy="134471"/>
            </a:xfrm>
            <a:prstGeom prst="rect">
              <a:avLst/>
            </a:prstGeom>
            <a:solidFill>
              <a:srgbClr val="FDD1F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499DC14-A553-ADEF-037E-674954405FFE}"/>
                </a:ext>
              </a:extLst>
            </p:cNvPr>
            <p:cNvSpPr/>
            <p:nvPr/>
          </p:nvSpPr>
          <p:spPr>
            <a:xfrm>
              <a:off x="4112542" y="367552"/>
              <a:ext cx="133554" cy="134471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200F10D6-5DFB-6ABF-1631-B06B173EA058}"/>
              </a:ext>
            </a:extLst>
          </p:cNvPr>
          <p:cNvSpPr txBox="1"/>
          <p:nvPr/>
        </p:nvSpPr>
        <p:spPr>
          <a:xfrm rot="19588049">
            <a:off x="573031" y="2893906"/>
            <a:ext cx="292388" cy="914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700" b="1"/>
              <a:t>Kappa2</a:t>
            </a:r>
            <a:endParaRPr lang="ko-KR" altLang="en-US" sz="700" b="1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F2BB108-6587-E3DB-EAAD-D76A6B919E9A}"/>
              </a:ext>
            </a:extLst>
          </p:cNvPr>
          <p:cNvSpPr txBox="1"/>
          <p:nvPr/>
        </p:nvSpPr>
        <p:spPr>
          <a:xfrm rot="19588049">
            <a:off x="634909" y="2931688"/>
            <a:ext cx="292388" cy="46036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700" b="1" dirty="0"/>
              <a:t>TPSA</a:t>
            </a:r>
            <a:endParaRPr lang="ko-KR" altLang="en-US" sz="700" b="1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C71ED0D5-25E5-469C-AB7B-AF4EFC93C492}"/>
              </a:ext>
            </a:extLst>
          </p:cNvPr>
          <p:cNvSpPr txBox="1"/>
          <p:nvPr/>
        </p:nvSpPr>
        <p:spPr>
          <a:xfrm rot="19588049">
            <a:off x="900260" y="2924423"/>
            <a:ext cx="292388" cy="54766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700" b="1"/>
              <a:t>NOCount</a:t>
            </a:r>
            <a:endParaRPr lang="ko-KR" altLang="en-US" sz="700" b="1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27A9012-3990-FC5F-8866-B06E94617394}"/>
              </a:ext>
            </a:extLst>
          </p:cNvPr>
          <p:cNvSpPr txBox="1"/>
          <p:nvPr/>
        </p:nvSpPr>
        <p:spPr>
          <a:xfrm rot="19588049">
            <a:off x="1005763" y="2933243"/>
            <a:ext cx="292388" cy="44167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700" b="1" dirty="0"/>
              <a:t>Chi2v</a:t>
            </a:r>
            <a:endParaRPr lang="ko-KR" altLang="en-US" sz="700" b="1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447F2B4-A11D-3D6F-A643-C7A5FF91424D}"/>
              </a:ext>
            </a:extLst>
          </p:cNvPr>
          <p:cNvSpPr txBox="1"/>
          <p:nvPr/>
        </p:nvSpPr>
        <p:spPr>
          <a:xfrm>
            <a:off x="1741255" y="2889237"/>
            <a:ext cx="4346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/>
              <a:t>...</a:t>
            </a:r>
            <a:endParaRPr lang="ko-KR" altLang="en-US" sz="1000" b="1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BB72807-19C7-CD88-1F87-19378F524789}"/>
              </a:ext>
            </a:extLst>
          </p:cNvPr>
          <p:cNvSpPr txBox="1"/>
          <p:nvPr/>
        </p:nvSpPr>
        <p:spPr>
          <a:xfrm>
            <a:off x="94637" y="2566768"/>
            <a:ext cx="16008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/>
              <a:t>Descriptors using RDkit</a:t>
            </a:r>
            <a:endParaRPr lang="ko-KR" altLang="en-US" sz="1000" b="1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2223620-BA92-C1C9-C183-9A0A97BA8BEC}"/>
              </a:ext>
            </a:extLst>
          </p:cNvPr>
          <p:cNvSpPr txBox="1"/>
          <p:nvPr/>
        </p:nvSpPr>
        <p:spPr>
          <a:xfrm>
            <a:off x="961844" y="1095358"/>
            <a:ext cx="130912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b="1" dirty="0"/>
              <a:t>Graph Structure</a:t>
            </a:r>
            <a:endParaRPr lang="ko-KR" altLang="en-US" sz="1000" b="1" dirty="0"/>
          </a:p>
        </p:txBody>
      </p:sp>
      <p:cxnSp>
        <p:nvCxnSpPr>
          <p:cNvPr id="93" name="연결선: 구부러짐 92">
            <a:extLst>
              <a:ext uri="{FF2B5EF4-FFF2-40B4-BE49-F238E27FC236}">
                <a16:creationId xmlns:a16="http://schemas.microsoft.com/office/drawing/2014/main" id="{C672C1B8-4D23-AD27-9966-2369AFC44897}"/>
              </a:ext>
            </a:extLst>
          </p:cNvPr>
          <p:cNvCxnSpPr>
            <a:cxnSpLocks/>
          </p:cNvCxnSpPr>
          <p:nvPr/>
        </p:nvCxnSpPr>
        <p:spPr>
          <a:xfrm rot="16200000" flipV="1">
            <a:off x="54670" y="1455869"/>
            <a:ext cx="878083" cy="95473"/>
          </a:xfrm>
          <a:prstGeom prst="curvedConnector4">
            <a:avLst>
              <a:gd name="adj1" fmla="val 23327"/>
              <a:gd name="adj2" fmla="val 339439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연결선: 구부러짐 123">
            <a:extLst>
              <a:ext uri="{FF2B5EF4-FFF2-40B4-BE49-F238E27FC236}">
                <a16:creationId xmlns:a16="http://schemas.microsoft.com/office/drawing/2014/main" id="{6535DB3B-461E-F2F3-2DD3-E456BEA3B364}"/>
              </a:ext>
            </a:extLst>
          </p:cNvPr>
          <p:cNvCxnSpPr>
            <a:cxnSpLocks/>
          </p:cNvCxnSpPr>
          <p:nvPr/>
        </p:nvCxnSpPr>
        <p:spPr>
          <a:xfrm rot="16200000" flipH="1">
            <a:off x="1295887" y="2173385"/>
            <a:ext cx="891252" cy="85526"/>
          </a:xfrm>
          <a:prstGeom prst="curvedConnector4">
            <a:avLst>
              <a:gd name="adj1" fmla="val 6044"/>
              <a:gd name="adj2" fmla="val 311602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32503664-3523-11CB-E6E5-7D6A2078C3E4}"/>
              </a:ext>
            </a:extLst>
          </p:cNvPr>
          <p:cNvGrpSpPr/>
          <p:nvPr/>
        </p:nvGrpSpPr>
        <p:grpSpPr>
          <a:xfrm>
            <a:off x="3325200" y="649425"/>
            <a:ext cx="1307845" cy="1208827"/>
            <a:chOff x="3147859" y="667404"/>
            <a:chExt cx="1307845" cy="1208827"/>
          </a:xfrm>
        </p:grpSpPr>
        <p:sp>
          <p:nvSpPr>
            <p:cNvPr id="160" name="직사각형 159">
              <a:extLst>
                <a:ext uri="{FF2B5EF4-FFF2-40B4-BE49-F238E27FC236}">
                  <a16:creationId xmlns:a16="http://schemas.microsoft.com/office/drawing/2014/main" id="{E62CA577-2148-7B7C-70ED-D3F4B21CDF22}"/>
                </a:ext>
              </a:extLst>
            </p:cNvPr>
            <p:cNvSpPr/>
            <p:nvPr/>
          </p:nvSpPr>
          <p:spPr>
            <a:xfrm>
              <a:off x="3859491" y="721379"/>
              <a:ext cx="114412" cy="110493"/>
            </a:xfrm>
            <a:prstGeom prst="rect">
              <a:avLst/>
            </a:prstGeom>
            <a:solidFill>
              <a:srgbClr val="CFE3AF">
                <a:alpha val="4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" name="직사각형 160">
              <a:extLst>
                <a:ext uri="{FF2B5EF4-FFF2-40B4-BE49-F238E27FC236}">
                  <a16:creationId xmlns:a16="http://schemas.microsoft.com/office/drawing/2014/main" id="{02427962-AC89-E398-BA7C-4C5982875188}"/>
                </a:ext>
              </a:extLst>
            </p:cNvPr>
            <p:cNvSpPr/>
            <p:nvPr/>
          </p:nvSpPr>
          <p:spPr>
            <a:xfrm>
              <a:off x="3974417" y="721379"/>
              <a:ext cx="115556" cy="110493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2" name="직사각형 161">
              <a:extLst>
                <a:ext uri="{FF2B5EF4-FFF2-40B4-BE49-F238E27FC236}">
                  <a16:creationId xmlns:a16="http://schemas.microsoft.com/office/drawing/2014/main" id="{9C25DA28-76DF-C7F9-CDCB-334DA9756D32}"/>
                </a:ext>
              </a:extLst>
            </p:cNvPr>
            <p:cNvSpPr/>
            <p:nvPr/>
          </p:nvSpPr>
          <p:spPr>
            <a:xfrm>
              <a:off x="4089067" y="721379"/>
              <a:ext cx="115556" cy="110493"/>
            </a:xfrm>
            <a:prstGeom prst="rect">
              <a:avLst/>
            </a:prstGeom>
            <a:solidFill>
              <a:srgbClr val="D1FDD6">
                <a:alpha val="4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3" name="직사각형 162">
              <a:extLst>
                <a:ext uri="{FF2B5EF4-FFF2-40B4-BE49-F238E27FC236}">
                  <a16:creationId xmlns:a16="http://schemas.microsoft.com/office/drawing/2014/main" id="{1F85A4F1-1C17-E9D4-85CF-C524197C0348}"/>
                </a:ext>
              </a:extLst>
            </p:cNvPr>
            <p:cNvSpPr/>
            <p:nvPr/>
          </p:nvSpPr>
          <p:spPr>
            <a:xfrm>
              <a:off x="4204092" y="721379"/>
              <a:ext cx="115556" cy="110493"/>
            </a:xfrm>
            <a:prstGeom prst="rect">
              <a:avLst/>
            </a:prstGeom>
            <a:solidFill>
              <a:schemeClr val="accent2">
                <a:lumMod val="20000"/>
                <a:lumOff val="80000"/>
                <a:alpha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E3227F13-32D6-3ACF-1B3A-F85738EB572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3075" y="1164444"/>
              <a:ext cx="627165" cy="699280"/>
            </a:xfrm>
            <a:prstGeom prst="rect">
              <a:avLst/>
            </a:prstGeom>
          </p:spPr>
        </p:pic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20F17107-C50C-14E5-F616-2331307F2C9C}"/>
                </a:ext>
              </a:extLst>
            </p:cNvPr>
            <p:cNvSpPr/>
            <p:nvPr/>
          </p:nvSpPr>
          <p:spPr>
            <a:xfrm>
              <a:off x="3147859" y="667404"/>
              <a:ext cx="114412" cy="110493"/>
            </a:xfrm>
            <a:prstGeom prst="rect">
              <a:avLst/>
            </a:prstGeom>
            <a:solidFill>
              <a:schemeClr val="accent2">
                <a:lumMod val="20000"/>
                <a:lumOff val="80000"/>
                <a:alpha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6" name="직사각형 155">
              <a:extLst>
                <a:ext uri="{FF2B5EF4-FFF2-40B4-BE49-F238E27FC236}">
                  <a16:creationId xmlns:a16="http://schemas.microsoft.com/office/drawing/2014/main" id="{5E38A1E1-C6E1-3166-D3B1-4CE2DE85F82A}"/>
                </a:ext>
              </a:extLst>
            </p:cNvPr>
            <p:cNvSpPr/>
            <p:nvPr/>
          </p:nvSpPr>
          <p:spPr>
            <a:xfrm>
              <a:off x="3262785" y="667404"/>
              <a:ext cx="115556" cy="110493"/>
            </a:xfrm>
            <a:prstGeom prst="rect">
              <a:avLst/>
            </a:prstGeom>
            <a:solidFill>
              <a:srgbClr val="A66BF5">
                <a:alpha val="4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8" name="직사각형 157">
              <a:extLst>
                <a:ext uri="{FF2B5EF4-FFF2-40B4-BE49-F238E27FC236}">
                  <a16:creationId xmlns:a16="http://schemas.microsoft.com/office/drawing/2014/main" id="{2B837DED-51C3-C20F-D1B0-219A23B1D68A}"/>
                </a:ext>
              </a:extLst>
            </p:cNvPr>
            <p:cNvSpPr/>
            <p:nvPr/>
          </p:nvSpPr>
          <p:spPr>
            <a:xfrm>
              <a:off x="3377435" y="667404"/>
              <a:ext cx="115556" cy="110493"/>
            </a:xfrm>
            <a:prstGeom prst="rect">
              <a:avLst/>
            </a:prstGeom>
            <a:solidFill>
              <a:schemeClr val="tx1">
                <a:lumMod val="65000"/>
                <a:lumOff val="35000"/>
                <a:alpha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9" name="직사각형 158">
              <a:extLst>
                <a:ext uri="{FF2B5EF4-FFF2-40B4-BE49-F238E27FC236}">
                  <a16:creationId xmlns:a16="http://schemas.microsoft.com/office/drawing/2014/main" id="{07F11BB3-FF4A-65F8-654D-F2EB420C221E}"/>
                </a:ext>
              </a:extLst>
            </p:cNvPr>
            <p:cNvSpPr/>
            <p:nvPr/>
          </p:nvSpPr>
          <p:spPr>
            <a:xfrm>
              <a:off x="3492460" y="667404"/>
              <a:ext cx="115556" cy="110493"/>
            </a:xfrm>
            <a:prstGeom prst="rect">
              <a:avLst/>
            </a:prstGeom>
            <a:solidFill>
              <a:srgbClr val="D4E6FE">
                <a:alpha val="4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2" name="직사각형 181">
              <a:extLst>
                <a:ext uri="{FF2B5EF4-FFF2-40B4-BE49-F238E27FC236}">
                  <a16:creationId xmlns:a16="http://schemas.microsoft.com/office/drawing/2014/main" id="{1CC0243D-B359-E175-EE7A-415F0105D886}"/>
                </a:ext>
              </a:extLst>
            </p:cNvPr>
            <p:cNvSpPr/>
            <p:nvPr/>
          </p:nvSpPr>
          <p:spPr>
            <a:xfrm>
              <a:off x="3298391" y="1765738"/>
              <a:ext cx="115556" cy="110493"/>
            </a:xfrm>
            <a:prstGeom prst="rect">
              <a:avLst/>
            </a:prstGeom>
            <a:solidFill>
              <a:srgbClr val="FD63B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3" name="직사각형 182">
              <a:extLst>
                <a:ext uri="{FF2B5EF4-FFF2-40B4-BE49-F238E27FC236}">
                  <a16:creationId xmlns:a16="http://schemas.microsoft.com/office/drawing/2014/main" id="{4F3F48F9-F694-76FC-1A30-65B2D7D2B321}"/>
                </a:ext>
              </a:extLst>
            </p:cNvPr>
            <p:cNvSpPr/>
            <p:nvPr/>
          </p:nvSpPr>
          <p:spPr>
            <a:xfrm>
              <a:off x="3413041" y="1765738"/>
              <a:ext cx="115556" cy="110493"/>
            </a:xfrm>
            <a:prstGeom prst="rect">
              <a:avLst/>
            </a:prstGeom>
            <a:solidFill>
              <a:srgbClr val="D7F1F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4" name="직사각형 183">
              <a:extLst>
                <a:ext uri="{FF2B5EF4-FFF2-40B4-BE49-F238E27FC236}">
                  <a16:creationId xmlns:a16="http://schemas.microsoft.com/office/drawing/2014/main" id="{30BED81D-82E1-4FE4-438C-B2603D529A63}"/>
                </a:ext>
              </a:extLst>
            </p:cNvPr>
            <p:cNvSpPr/>
            <p:nvPr/>
          </p:nvSpPr>
          <p:spPr>
            <a:xfrm>
              <a:off x="3528066" y="1765738"/>
              <a:ext cx="115556" cy="11049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5" name="직사각형 184">
              <a:extLst>
                <a:ext uri="{FF2B5EF4-FFF2-40B4-BE49-F238E27FC236}">
                  <a16:creationId xmlns:a16="http://schemas.microsoft.com/office/drawing/2014/main" id="{8CDDD256-7E08-902F-422C-2284E8E8E74E}"/>
                </a:ext>
              </a:extLst>
            </p:cNvPr>
            <p:cNvSpPr/>
            <p:nvPr/>
          </p:nvSpPr>
          <p:spPr>
            <a:xfrm>
              <a:off x="3918906" y="1680757"/>
              <a:ext cx="115556" cy="110493"/>
            </a:xfrm>
            <a:prstGeom prst="rect">
              <a:avLst/>
            </a:prstGeom>
            <a:solidFill>
              <a:srgbClr val="B79CC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6" name="직사각형 185">
              <a:extLst>
                <a:ext uri="{FF2B5EF4-FFF2-40B4-BE49-F238E27FC236}">
                  <a16:creationId xmlns:a16="http://schemas.microsoft.com/office/drawing/2014/main" id="{DB92C8C7-5EBD-CC2F-0EC5-7F438BF0442F}"/>
                </a:ext>
              </a:extLst>
            </p:cNvPr>
            <p:cNvSpPr/>
            <p:nvPr/>
          </p:nvSpPr>
          <p:spPr>
            <a:xfrm>
              <a:off x="4033556" y="1680757"/>
              <a:ext cx="115556" cy="110493"/>
            </a:xfrm>
            <a:prstGeom prst="rect">
              <a:avLst/>
            </a:prstGeom>
            <a:solidFill>
              <a:srgbClr val="D8F7D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99" name="그룹 198">
              <a:extLst>
                <a:ext uri="{FF2B5EF4-FFF2-40B4-BE49-F238E27FC236}">
                  <a16:creationId xmlns:a16="http://schemas.microsoft.com/office/drawing/2014/main" id="{C1E3FED9-6F50-C896-42DA-926BC75E4D2B}"/>
                </a:ext>
              </a:extLst>
            </p:cNvPr>
            <p:cNvGrpSpPr/>
            <p:nvPr/>
          </p:nvGrpSpPr>
          <p:grpSpPr>
            <a:xfrm>
              <a:off x="3355820" y="807928"/>
              <a:ext cx="1099884" cy="917867"/>
              <a:chOff x="3089120" y="728553"/>
              <a:chExt cx="1099884" cy="917867"/>
            </a:xfrm>
          </p:grpSpPr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6136C56-0055-F50F-99DC-B5F3FD63D799}"/>
                  </a:ext>
                </a:extLst>
              </p:cNvPr>
              <p:cNvSpPr txBox="1"/>
              <p:nvPr/>
            </p:nvSpPr>
            <p:spPr>
              <a:xfrm rot="19588049">
                <a:off x="3167238" y="847972"/>
                <a:ext cx="276998" cy="623099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r>
                  <a:rPr lang="en-US" altLang="ko-KR" sz="600" b="1" dirty="0" err="1"/>
                  <a:t>Molwt</a:t>
                </a:r>
                <a:endParaRPr lang="ko-KR" altLang="en-US" sz="600" b="1" dirty="0"/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2893383A-AE28-E3FC-6767-A4198C2FB904}"/>
                  </a:ext>
                </a:extLst>
              </p:cNvPr>
              <p:cNvSpPr txBox="1"/>
              <p:nvPr/>
            </p:nvSpPr>
            <p:spPr>
              <a:xfrm rot="19588049">
                <a:off x="3337457" y="847973"/>
                <a:ext cx="276999" cy="623099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r>
                  <a:rPr lang="en-US" altLang="ko-KR" sz="600" b="1" dirty="0"/>
                  <a:t>TPSA</a:t>
                </a:r>
                <a:endParaRPr lang="ko-KR" altLang="en-US" sz="600" b="1" dirty="0"/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8070CF49-76D2-7FC8-4DE8-985DC0D12309}"/>
                  </a:ext>
                </a:extLst>
              </p:cNvPr>
              <p:cNvSpPr txBox="1"/>
              <p:nvPr/>
            </p:nvSpPr>
            <p:spPr>
              <a:xfrm rot="19588049">
                <a:off x="3571893" y="832057"/>
                <a:ext cx="276999" cy="814363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r>
                  <a:rPr lang="en-US" altLang="ko-KR" sz="600" b="1"/>
                  <a:t>NOCount</a:t>
                </a:r>
                <a:endParaRPr lang="ko-KR" altLang="en-US" sz="600" b="1" dirty="0"/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242DC533-D696-685E-DEA7-A91E53384373}"/>
                  </a:ext>
                </a:extLst>
              </p:cNvPr>
              <p:cNvSpPr txBox="1"/>
              <p:nvPr/>
            </p:nvSpPr>
            <p:spPr>
              <a:xfrm rot="19588049">
                <a:off x="3757663" y="832057"/>
                <a:ext cx="276999" cy="814363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r>
                  <a:rPr lang="en-US" altLang="ko-KR" sz="600" b="1" dirty="0"/>
                  <a:t>Chi2v</a:t>
                </a:r>
                <a:endParaRPr lang="ko-KR" altLang="en-US" sz="600" b="1" dirty="0"/>
              </a:p>
            </p:txBody>
          </p:sp>
          <p:sp>
            <p:nvSpPr>
              <p:cNvPr id="175" name="직사각형 174">
                <a:extLst>
                  <a:ext uri="{FF2B5EF4-FFF2-40B4-BE49-F238E27FC236}">
                    <a16:creationId xmlns:a16="http://schemas.microsoft.com/office/drawing/2014/main" id="{67501012-B967-B1BD-ADEA-7F424F579871}"/>
                  </a:ext>
                </a:extLst>
              </p:cNvPr>
              <p:cNvSpPr/>
              <p:nvPr/>
            </p:nvSpPr>
            <p:spPr>
              <a:xfrm>
                <a:off x="3267374" y="728553"/>
                <a:ext cx="177936" cy="17184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6" name="직사각형 175">
                <a:extLst>
                  <a:ext uri="{FF2B5EF4-FFF2-40B4-BE49-F238E27FC236}">
                    <a16:creationId xmlns:a16="http://schemas.microsoft.com/office/drawing/2014/main" id="{BBC9AF10-5BF6-3EE9-3BF3-5A059815ED06}"/>
                  </a:ext>
                </a:extLst>
              </p:cNvPr>
              <p:cNvSpPr/>
              <p:nvPr/>
            </p:nvSpPr>
            <p:spPr>
              <a:xfrm>
                <a:off x="3444421" y="728553"/>
                <a:ext cx="179715" cy="171841"/>
              </a:xfrm>
              <a:prstGeom prst="rect">
                <a:avLst/>
              </a:prstGeom>
              <a:solidFill>
                <a:srgbClr val="D8BDFB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7" name="직사각형 176">
                <a:extLst>
                  <a:ext uri="{FF2B5EF4-FFF2-40B4-BE49-F238E27FC236}">
                    <a16:creationId xmlns:a16="http://schemas.microsoft.com/office/drawing/2014/main" id="{AFBB51ED-5243-2306-327E-6280C19CE3D9}"/>
                  </a:ext>
                </a:extLst>
              </p:cNvPr>
              <p:cNvSpPr/>
              <p:nvPr/>
            </p:nvSpPr>
            <p:spPr>
              <a:xfrm>
                <a:off x="3802675" y="728553"/>
                <a:ext cx="179715" cy="171841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9" name="직사각형 178">
                <a:extLst>
                  <a:ext uri="{FF2B5EF4-FFF2-40B4-BE49-F238E27FC236}">
                    <a16:creationId xmlns:a16="http://schemas.microsoft.com/office/drawing/2014/main" id="{E4D42D5B-9CC5-9BB2-9157-B1D6D17E7321}"/>
                  </a:ext>
                </a:extLst>
              </p:cNvPr>
              <p:cNvSpPr/>
              <p:nvPr/>
            </p:nvSpPr>
            <p:spPr>
              <a:xfrm>
                <a:off x="3622357" y="728553"/>
                <a:ext cx="179715" cy="171841"/>
              </a:xfrm>
              <a:prstGeom prst="rect">
                <a:avLst/>
              </a:prstGeom>
              <a:solidFill>
                <a:srgbClr val="FDD1F5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0" name="직사각형 179">
                <a:extLst>
                  <a:ext uri="{FF2B5EF4-FFF2-40B4-BE49-F238E27FC236}">
                    <a16:creationId xmlns:a16="http://schemas.microsoft.com/office/drawing/2014/main" id="{D3D0F171-442A-F083-DFAB-81E4FF8FC67A}"/>
                  </a:ext>
                </a:extLst>
              </p:cNvPr>
              <p:cNvSpPr/>
              <p:nvPr/>
            </p:nvSpPr>
            <p:spPr>
              <a:xfrm>
                <a:off x="3089120" y="728553"/>
                <a:ext cx="179715" cy="171841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8" name="TextBox 187">
                <a:extLst>
                  <a:ext uri="{FF2B5EF4-FFF2-40B4-BE49-F238E27FC236}">
                    <a16:creationId xmlns:a16="http://schemas.microsoft.com/office/drawing/2014/main" id="{C94DD429-36EA-5587-51A2-2454D40385A8}"/>
                  </a:ext>
                </a:extLst>
              </p:cNvPr>
              <p:cNvSpPr txBox="1"/>
              <p:nvPr/>
            </p:nvSpPr>
            <p:spPr>
              <a:xfrm>
                <a:off x="3754357" y="823314"/>
                <a:ext cx="43464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/>
                  <a:t>...</a:t>
                </a:r>
                <a:endParaRPr lang="ko-KR" altLang="en-US" sz="1000" b="1" dirty="0"/>
              </a:p>
            </p:txBody>
          </p:sp>
        </p:grpSp>
      </p:grpSp>
      <p:pic>
        <p:nvPicPr>
          <p:cNvPr id="196" name="그림 195" descr="블랙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AA5245B-B94F-DFF8-8E53-18E1999DF70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2320" y="2217549"/>
            <a:ext cx="1322845" cy="384919"/>
          </a:xfrm>
          <a:prstGeom prst="rect">
            <a:avLst/>
          </a:prstGeom>
        </p:spPr>
      </p:pic>
      <p:sp>
        <p:nvSpPr>
          <p:cNvPr id="211" name="TextBox 210">
            <a:extLst>
              <a:ext uri="{FF2B5EF4-FFF2-40B4-BE49-F238E27FC236}">
                <a16:creationId xmlns:a16="http://schemas.microsoft.com/office/drawing/2014/main" id="{1E9B5B68-C59C-51AE-C17F-6FE6BBA434F1}"/>
              </a:ext>
            </a:extLst>
          </p:cNvPr>
          <p:cNvSpPr txBox="1"/>
          <p:nvPr/>
        </p:nvSpPr>
        <p:spPr>
          <a:xfrm>
            <a:off x="47625" y="61029"/>
            <a:ext cx="20701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rgbClr val="0070C0"/>
                </a:solidFill>
              </a:rPr>
              <a:t>Stage #</a:t>
            </a:r>
            <a:r>
              <a:rPr lang="en-US" altLang="ko-KR" sz="1200" b="1" dirty="0">
                <a:solidFill>
                  <a:srgbClr val="0070C0"/>
                </a:solidFill>
              </a:rPr>
              <a:t>1. </a:t>
            </a:r>
          </a:p>
          <a:p>
            <a:pPr algn="ctr"/>
            <a:r>
              <a:rPr lang="en-US" altLang="ko-KR" sz="1200" b="1" dirty="0">
                <a:solidFill>
                  <a:srgbClr val="0070C0"/>
                </a:solidFill>
              </a:rPr>
              <a:t>Structural &amp; Descriptor extraction</a:t>
            </a:r>
            <a:endParaRPr lang="ko-KR" altLang="en-US" sz="1200" b="1" dirty="0">
              <a:solidFill>
                <a:srgbClr val="0070C0"/>
              </a:solidFill>
            </a:endParaRP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57DB0F10-FC5E-4C14-113E-D04D5FF69B35}"/>
              </a:ext>
            </a:extLst>
          </p:cNvPr>
          <p:cNvSpPr txBox="1"/>
          <p:nvPr/>
        </p:nvSpPr>
        <p:spPr>
          <a:xfrm rot="19588049">
            <a:off x="286185" y="2928587"/>
            <a:ext cx="292388" cy="49763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700" b="1" dirty="0" err="1"/>
              <a:t>Molwt</a:t>
            </a:r>
            <a:endParaRPr lang="ko-KR" altLang="en-US" sz="700" b="1" dirty="0"/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9E6B446A-A606-585E-B6EC-44756C961551}"/>
              </a:ext>
            </a:extLst>
          </p:cNvPr>
          <p:cNvSpPr txBox="1"/>
          <p:nvPr/>
        </p:nvSpPr>
        <p:spPr>
          <a:xfrm rot="19588049">
            <a:off x="1536174" y="2927752"/>
            <a:ext cx="292388" cy="50766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700" b="1"/>
              <a:t>fr_bicycle</a:t>
            </a:r>
            <a:endParaRPr lang="ko-KR" altLang="en-US" sz="700" b="1" dirty="0"/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AD9B3752-08EC-2B26-DCD5-44F74745DC37}"/>
              </a:ext>
            </a:extLst>
          </p:cNvPr>
          <p:cNvSpPr txBox="1"/>
          <p:nvPr/>
        </p:nvSpPr>
        <p:spPr>
          <a:xfrm>
            <a:off x="1191351" y="2889237"/>
            <a:ext cx="4346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/>
              <a:t>...</a:t>
            </a:r>
            <a:endParaRPr lang="ko-KR" altLang="en-US" sz="1000" b="1" dirty="0"/>
          </a:p>
        </p:txBody>
      </p:sp>
      <p:pic>
        <p:nvPicPr>
          <p:cNvPr id="2" name="그림 1" descr="스크린샷, 라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345309C-7419-1046-C141-D8A0E864C31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1132" y="722456"/>
            <a:ext cx="1393746" cy="10502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5C16AE-B7B1-3DF9-6D1F-B4EBCCC191F5}"/>
              </a:ext>
            </a:extLst>
          </p:cNvPr>
          <p:cNvSpPr txBox="1"/>
          <p:nvPr/>
        </p:nvSpPr>
        <p:spPr>
          <a:xfrm>
            <a:off x="5119075" y="1692433"/>
            <a:ext cx="9873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b="1" dirty="0"/>
              <a:t>Prediction</a:t>
            </a:r>
            <a:endParaRPr lang="ko-KR" altLang="en-US" sz="10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A1433A-A054-E6AA-6703-247FD1E0FC60}"/>
              </a:ext>
            </a:extLst>
          </p:cNvPr>
          <p:cNvSpPr txBox="1"/>
          <p:nvPr/>
        </p:nvSpPr>
        <p:spPr>
          <a:xfrm>
            <a:off x="5123899" y="3145747"/>
            <a:ext cx="9873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b="1" dirty="0"/>
              <a:t>Interpretation</a:t>
            </a:r>
            <a:endParaRPr lang="ko-KR" altLang="en-US" sz="10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25E6F4-9000-607B-6F37-94E4AB6380DB}"/>
              </a:ext>
            </a:extLst>
          </p:cNvPr>
          <p:cNvSpPr txBox="1"/>
          <p:nvPr/>
        </p:nvSpPr>
        <p:spPr>
          <a:xfrm>
            <a:off x="2086797" y="2332202"/>
            <a:ext cx="130912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b="1" dirty="0"/>
              <a:t>Kronecker-product</a:t>
            </a:r>
            <a:endParaRPr lang="ko-KR" altLang="en-US" sz="10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1EDF30-E1C7-B928-3637-E787AE541BAB}"/>
              </a:ext>
            </a:extLst>
          </p:cNvPr>
          <p:cNvSpPr txBox="1"/>
          <p:nvPr/>
        </p:nvSpPr>
        <p:spPr>
          <a:xfrm>
            <a:off x="2033397" y="386045"/>
            <a:ext cx="130912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b="1" dirty="0"/>
              <a:t>Graph modality</a:t>
            </a:r>
            <a:endParaRPr lang="ko-KR" altLang="en-US" sz="10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A3F0668-B891-0E50-6620-1E4BBA892C11}"/>
              </a:ext>
            </a:extLst>
          </p:cNvPr>
          <p:cNvSpPr txBox="1"/>
          <p:nvPr/>
        </p:nvSpPr>
        <p:spPr>
          <a:xfrm>
            <a:off x="3321352" y="382346"/>
            <a:ext cx="16008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/>
              <a:t>Descriptor</a:t>
            </a:r>
            <a:r>
              <a:rPr lang="ko-KR" altLang="en-US" sz="1000" b="1" dirty="0"/>
              <a:t> </a:t>
            </a:r>
            <a:r>
              <a:rPr lang="en-US" altLang="ko-KR" sz="1000" b="1" dirty="0"/>
              <a:t>modality</a:t>
            </a:r>
            <a:endParaRPr lang="ko-KR" altLang="en-US" sz="1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C4F1E7-9DA6-9504-CDBB-658625B64DBC}"/>
              </a:ext>
            </a:extLst>
          </p:cNvPr>
          <p:cNvSpPr txBox="1"/>
          <p:nvPr/>
        </p:nvSpPr>
        <p:spPr>
          <a:xfrm>
            <a:off x="3303173" y="1875296"/>
            <a:ext cx="1348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ko-KR" sz="900" dirty="0"/>
              <a:t>Enforcing parsimonious variable selection</a:t>
            </a:r>
            <a:endParaRPr lang="ko-KR" altLang="en-US" sz="9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942195-573F-D8AA-4A41-2EC4079B9345}"/>
              </a:ext>
            </a:extLst>
          </p:cNvPr>
          <p:cNvSpPr txBox="1"/>
          <p:nvPr/>
        </p:nvSpPr>
        <p:spPr>
          <a:xfrm>
            <a:off x="2292889" y="3154080"/>
            <a:ext cx="222448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sz="900" dirty="0"/>
              <a:t>Modeling sparse cross-modal interactions</a:t>
            </a:r>
            <a:endParaRPr lang="ko-KR" altLang="en-US" sz="900" dirty="0"/>
          </a:p>
        </p:txBody>
      </p:sp>
      <p:pic>
        <p:nvPicPr>
          <p:cNvPr id="19" name="그림 18" descr="원, 다채로움, 그래픽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480EE45-C8D4-C803-10E5-C1303870966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7994" y="2603003"/>
            <a:ext cx="304802" cy="304802"/>
          </a:xfrm>
          <a:prstGeom prst="rect">
            <a:avLst/>
          </a:prstGeom>
        </p:spPr>
      </p:pic>
      <p:pic>
        <p:nvPicPr>
          <p:cNvPr id="21" name="그림 20" descr="원, 다채로움, 그래픽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0CDE8CD-5F60-6620-70F7-16C6D9C1D99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733" y="2578423"/>
            <a:ext cx="309364" cy="309364"/>
          </a:xfrm>
          <a:prstGeom prst="rect">
            <a:avLst/>
          </a:prstGeom>
        </p:spPr>
      </p:pic>
      <p:pic>
        <p:nvPicPr>
          <p:cNvPr id="25" name="그림 24" descr="원, 스크린샷, 다채로움, 예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F4D7658-2F74-B0E3-3A5B-EDC126F646D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46" y="2869696"/>
            <a:ext cx="346370" cy="34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963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1351</TotalTime>
  <Words>64</Words>
  <Application>Microsoft Office PowerPoint</Application>
  <PresentationFormat>사용자 지정</PresentationFormat>
  <Paragraphs>30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Arial</vt:lpstr>
      <vt:lpstr>Calibri Light</vt:lpstr>
      <vt:lpstr>맑은 고딕</vt:lpstr>
      <vt:lpstr>Calibri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linden5j@naver.com</dc:creator>
  <cp:lastModifiedBy>장윤석</cp:lastModifiedBy>
  <cp:revision>131</cp:revision>
  <dcterms:created xsi:type="dcterms:W3CDTF">2025-02-20T13:34:48Z</dcterms:created>
  <dcterms:modified xsi:type="dcterms:W3CDTF">2025-11-27T10:19:37Z</dcterms:modified>
</cp:coreProperties>
</file>

<file path=docProps/thumbnail.jpeg>
</file>